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C32C2-BA5E-9147-BB7F-82C8AC2FD53E}" v="45" dt="2021-02-26T18:17:40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6"/>
    <p:restoredTop sz="95814"/>
  </p:normalViewPr>
  <p:slideViewPr>
    <p:cSldViewPr snapToGrid="0" snapToObjects="1">
      <p:cViewPr varScale="1">
        <p:scale>
          <a:sx n="107" d="100"/>
          <a:sy n="107" d="100"/>
        </p:scale>
        <p:origin x="17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Gamble" userId="1c65f7c6-a0a1-4edd-8592-ad0039276218" providerId="ADAL" clId="{789C32C2-BA5E-9147-BB7F-82C8AC2FD53E}"/>
    <pc:docChg chg="undo custSel modSld modMainMaster modNotesMaster">
      <pc:chgData name="Patrick Gamble" userId="1c65f7c6-a0a1-4edd-8592-ad0039276218" providerId="ADAL" clId="{789C32C2-BA5E-9147-BB7F-82C8AC2FD53E}" dt="2021-02-26T18:20:51.871" v="143" actId="1038"/>
      <pc:docMkLst>
        <pc:docMk/>
      </pc:docMkLst>
      <pc:sldChg chg="delSp modSp mod modNotes">
        <pc:chgData name="Patrick Gamble" userId="1c65f7c6-a0a1-4edd-8592-ad0039276218" providerId="ADAL" clId="{789C32C2-BA5E-9147-BB7F-82C8AC2FD53E}" dt="2021-02-26T18:18:09.872" v="98" actId="478"/>
        <pc:sldMkLst>
          <pc:docMk/>
          <pc:sldMk cId="3187531907" sldId="258"/>
        </pc:sldMkLst>
        <pc:spChg chg="mod">
          <ac:chgData name="Patrick Gamble" userId="1c65f7c6-a0a1-4edd-8592-ad0039276218" providerId="ADAL" clId="{789C32C2-BA5E-9147-BB7F-82C8AC2FD53E}" dt="2021-02-26T18:09:06.144" v="42" actId="1076"/>
          <ac:spMkLst>
            <pc:docMk/>
            <pc:sldMk cId="3187531907" sldId="258"/>
            <ac:spMk id="5" creationId="{D351113E-0A15-E242-A44F-2C4C28FDEA31}"/>
          </ac:spMkLst>
        </pc:spChg>
        <pc:spChg chg="mod">
          <ac:chgData name="Patrick Gamble" userId="1c65f7c6-a0a1-4edd-8592-ad0039276218" providerId="ADAL" clId="{789C32C2-BA5E-9147-BB7F-82C8AC2FD53E}" dt="2021-02-26T18:06:23.815" v="7" actId="1076"/>
          <ac:spMkLst>
            <pc:docMk/>
            <pc:sldMk cId="3187531907" sldId="258"/>
            <ac:spMk id="6" creationId="{EA634850-E842-4651-A77A-B7DAA84E9798}"/>
          </ac:spMkLst>
        </pc:spChg>
        <pc:spChg chg="mod">
          <ac:chgData name="Patrick Gamble" userId="1c65f7c6-a0a1-4edd-8592-ad0039276218" providerId="ADAL" clId="{789C32C2-BA5E-9147-BB7F-82C8AC2FD53E}" dt="2021-02-26T18:08:34.804" v="37" actId="255"/>
          <ac:spMkLst>
            <pc:docMk/>
            <pc:sldMk cId="3187531907" sldId="258"/>
            <ac:spMk id="8" creationId="{AE1F210B-4C92-6043-83AD-EA2EEF1875F4}"/>
          </ac:spMkLst>
        </pc:spChg>
        <pc:spChg chg="mod">
          <ac:chgData name="Patrick Gamble" userId="1c65f7c6-a0a1-4edd-8592-ad0039276218" providerId="ADAL" clId="{789C32C2-BA5E-9147-BB7F-82C8AC2FD53E}" dt="2021-02-26T18:06:23.815" v="7" actId="1076"/>
          <ac:spMkLst>
            <pc:docMk/>
            <pc:sldMk cId="3187531907" sldId="258"/>
            <ac:spMk id="9" creationId="{4341EEEF-6967-F44F-9EC6-EE4BD8FCDA1E}"/>
          </ac:spMkLst>
        </pc:spChg>
        <pc:spChg chg="mod">
          <ac:chgData name="Patrick Gamble" userId="1c65f7c6-a0a1-4edd-8592-ad0039276218" providerId="ADAL" clId="{789C32C2-BA5E-9147-BB7F-82C8AC2FD53E}" dt="2021-02-26T18:08:51.830" v="41" actId="255"/>
          <ac:spMkLst>
            <pc:docMk/>
            <pc:sldMk cId="3187531907" sldId="258"/>
            <ac:spMk id="13" creationId="{13357779-887D-C54E-9D39-E41100403CFC}"/>
          </ac:spMkLst>
        </pc:spChg>
        <pc:spChg chg="mod">
          <ac:chgData name="Patrick Gamble" userId="1c65f7c6-a0a1-4edd-8592-ad0039276218" providerId="ADAL" clId="{789C32C2-BA5E-9147-BB7F-82C8AC2FD53E}" dt="2021-02-26T18:09:22.165" v="45" actId="1076"/>
          <ac:spMkLst>
            <pc:docMk/>
            <pc:sldMk cId="3187531907" sldId="258"/>
            <ac:spMk id="15" creationId="{B8AE3328-1A99-1348-B535-22D9F9D090D3}"/>
          </ac:spMkLst>
        </pc:spChg>
        <pc:picChg chg="del mod">
          <ac:chgData name="Patrick Gamble" userId="1c65f7c6-a0a1-4edd-8592-ad0039276218" providerId="ADAL" clId="{789C32C2-BA5E-9147-BB7F-82C8AC2FD53E}" dt="2021-02-26T18:18:09.872" v="98" actId="478"/>
          <ac:picMkLst>
            <pc:docMk/>
            <pc:sldMk cId="3187531907" sldId="258"/>
            <ac:picMk id="11" creationId="{72A51385-3A0B-7D4A-8680-559170DA9D8E}"/>
          </ac:picMkLst>
        </pc:picChg>
        <pc:picChg chg="mod">
          <ac:chgData name="Patrick Gamble" userId="1c65f7c6-a0a1-4edd-8592-ad0039276218" providerId="ADAL" clId="{789C32C2-BA5E-9147-BB7F-82C8AC2FD53E}" dt="2021-02-26T18:09:35.231" v="52" actId="1076"/>
          <ac:picMkLst>
            <pc:docMk/>
            <pc:sldMk cId="3187531907" sldId="258"/>
            <ac:picMk id="17" creationId="{AB8FEBF1-E9EA-7745-BB43-E3ADABE3682D}"/>
          </ac:picMkLst>
        </pc:picChg>
        <pc:cxnChg chg="mod">
          <ac:chgData name="Patrick Gamble" userId="1c65f7c6-a0a1-4edd-8592-ad0039276218" providerId="ADAL" clId="{789C32C2-BA5E-9147-BB7F-82C8AC2FD53E}" dt="2021-02-26T18:06:26.964" v="8" actId="1076"/>
          <ac:cxnSpMkLst>
            <pc:docMk/>
            <pc:sldMk cId="3187531907" sldId="258"/>
            <ac:cxnSpMk id="12" creationId="{84254C9B-0B16-0845-8D9B-B1BAC31B3FB3}"/>
          </ac:cxnSpMkLst>
        </pc:cxnChg>
      </pc:sldChg>
      <pc:sldChg chg="addSp delSp modSp mod modNotes">
        <pc:chgData name="Patrick Gamble" userId="1c65f7c6-a0a1-4edd-8592-ad0039276218" providerId="ADAL" clId="{789C32C2-BA5E-9147-BB7F-82C8AC2FD53E}" dt="2021-02-26T18:20:51.871" v="143" actId="1038"/>
        <pc:sldMkLst>
          <pc:docMk/>
          <pc:sldMk cId="2296382115" sldId="259"/>
        </pc:sldMkLst>
        <pc:spChg chg="add del mod">
          <ac:chgData name="Patrick Gamble" userId="1c65f7c6-a0a1-4edd-8592-ad0039276218" providerId="ADAL" clId="{789C32C2-BA5E-9147-BB7F-82C8AC2FD53E}" dt="2021-02-26T18:12:51.078" v="91" actId="478"/>
          <ac:spMkLst>
            <pc:docMk/>
            <pc:sldMk cId="2296382115" sldId="259"/>
            <ac:spMk id="3" creationId="{3F8C5E55-8B1E-FA49-BCE1-CDF1585FA8FE}"/>
          </ac:spMkLst>
        </pc:spChg>
        <pc:spChg chg="mod">
          <ac:chgData name="Patrick Gamble" userId="1c65f7c6-a0a1-4edd-8592-ad0039276218" providerId="ADAL" clId="{789C32C2-BA5E-9147-BB7F-82C8AC2FD53E}" dt="2021-02-26T18:10:41.163" v="64" actId="1076"/>
          <ac:spMkLst>
            <pc:docMk/>
            <pc:sldMk cId="2296382115" sldId="259"/>
            <ac:spMk id="6" creationId="{EA634850-E842-4651-A77A-B7DAA84E9798}"/>
          </ac:spMkLst>
        </pc:spChg>
        <pc:spChg chg="mod">
          <ac:chgData name="Patrick Gamble" userId="1c65f7c6-a0a1-4edd-8592-ad0039276218" providerId="ADAL" clId="{789C32C2-BA5E-9147-BB7F-82C8AC2FD53E}" dt="2021-02-26T18:20:51.871" v="143" actId="1038"/>
          <ac:spMkLst>
            <pc:docMk/>
            <pc:sldMk cId="2296382115" sldId="259"/>
            <ac:spMk id="9" creationId="{4341EEEF-6967-F44F-9EC6-EE4BD8FCDA1E}"/>
          </ac:spMkLst>
        </pc:spChg>
        <pc:spChg chg="mod">
          <ac:chgData name="Patrick Gamble" userId="1c65f7c6-a0a1-4edd-8592-ad0039276218" providerId="ADAL" clId="{789C32C2-BA5E-9147-BB7F-82C8AC2FD53E}" dt="2021-02-26T18:10:44.210" v="65" actId="1076"/>
          <ac:spMkLst>
            <pc:docMk/>
            <pc:sldMk cId="2296382115" sldId="259"/>
            <ac:spMk id="10" creationId="{A39A6266-BBAD-1049-81B5-682D72A8DC00}"/>
          </ac:spMkLst>
        </pc:spChg>
        <pc:spChg chg="mod">
          <ac:chgData name="Patrick Gamble" userId="1c65f7c6-a0a1-4edd-8592-ad0039276218" providerId="ADAL" clId="{789C32C2-BA5E-9147-BB7F-82C8AC2FD53E}" dt="2021-02-26T18:20:45.374" v="133" actId="1038"/>
          <ac:spMkLst>
            <pc:docMk/>
            <pc:sldMk cId="2296382115" sldId="259"/>
            <ac:spMk id="15" creationId="{1D1E487D-C070-E94F-89C9-332D44506314}"/>
          </ac:spMkLst>
        </pc:spChg>
        <pc:spChg chg="mod">
          <ac:chgData name="Patrick Gamble" userId="1c65f7c6-a0a1-4edd-8592-ad0039276218" providerId="ADAL" clId="{789C32C2-BA5E-9147-BB7F-82C8AC2FD53E}" dt="2021-02-26T18:10:49.426" v="66" actId="1076"/>
          <ac:spMkLst>
            <pc:docMk/>
            <pc:sldMk cId="2296382115" sldId="259"/>
            <ac:spMk id="27" creationId="{84E48680-FCE7-5244-B31D-2A7CC1DDAEEF}"/>
          </ac:spMkLst>
        </pc:spChg>
        <pc:spChg chg="mod">
          <ac:chgData name="Patrick Gamble" userId="1c65f7c6-a0a1-4edd-8592-ad0039276218" providerId="ADAL" clId="{789C32C2-BA5E-9147-BB7F-82C8AC2FD53E}" dt="2021-02-26T18:11:04.763" v="70" actId="1076"/>
          <ac:spMkLst>
            <pc:docMk/>
            <pc:sldMk cId="2296382115" sldId="259"/>
            <ac:spMk id="28" creationId="{B9474C40-8BA1-BC4B-9127-FD14AE416BE0}"/>
          </ac:spMkLst>
        </pc:spChg>
        <pc:spChg chg="mod">
          <ac:chgData name="Patrick Gamble" userId="1c65f7c6-a0a1-4edd-8592-ad0039276218" providerId="ADAL" clId="{789C32C2-BA5E-9147-BB7F-82C8AC2FD53E}" dt="2021-02-26T18:11:09.033" v="71" actId="1076"/>
          <ac:spMkLst>
            <pc:docMk/>
            <pc:sldMk cId="2296382115" sldId="259"/>
            <ac:spMk id="29" creationId="{0548745D-40E3-5B4C-80B2-E121D7073E95}"/>
          </ac:spMkLst>
        </pc:spChg>
        <pc:spChg chg="mod">
          <ac:chgData name="Patrick Gamble" userId="1c65f7c6-a0a1-4edd-8592-ad0039276218" providerId="ADAL" clId="{789C32C2-BA5E-9147-BB7F-82C8AC2FD53E}" dt="2021-02-26T18:18:01.653" v="95" actId="1076"/>
          <ac:spMkLst>
            <pc:docMk/>
            <pc:sldMk cId="2296382115" sldId="259"/>
            <ac:spMk id="30" creationId="{AC367AAF-BCE8-E046-B778-5F55451D935E}"/>
          </ac:spMkLst>
        </pc:spChg>
        <pc:spChg chg="mod">
          <ac:chgData name="Patrick Gamble" userId="1c65f7c6-a0a1-4edd-8592-ad0039276218" providerId="ADAL" clId="{789C32C2-BA5E-9147-BB7F-82C8AC2FD53E}" dt="2021-02-26T18:11:15.645" v="73" actId="1076"/>
          <ac:spMkLst>
            <pc:docMk/>
            <pc:sldMk cId="2296382115" sldId="259"/>
            <ac:spMk id="31" creationId="{A92CF65F-7628-1746-840C-90A205366856}"/>
          </ac:spMkLst>
        </pc:spChg>
        <pc:spChg chg="mod">
          <ac:chgData name="Patrick Gamble" userId="1c65f7c6-a0a1-4edd-8592-ad0039276218" providerId="ADAL" clId="{789C32C2-BA5E-9147-BB7F-82C8AC2FD53E}" dt="2021-02-26T18:20:48.647" v="139" actId="1038"/>
          <ac:spMkLst>
            <pc:docMk/>
            <pc:sldMk cId="2296382115" sldId="259"/>
            <ac:spMk id="32" creationId="{C7918AD7-044D-4241-815A-528791976290}"/>
          </ac:spMkLst>
        </pc:spChg>
        <pc:picChg chg="mod">
          <ac:chgData name="Patrick Gamble" userId="1c65f7c6-a0a1-4edd-8592-ad0039276218" providerId="ADAL" clId="{789C32C2-BA5E-9147-BB7F-82C8AC2FD53E}" dt="2021-02-26T18:19:05.577" v="113" actId="1076"/>
          <ac:picMkLst>
            <pc:docMk/>
            <pc:sldMk cId="2296382115" sldId="259"/>
            <ac:picMk id="2" creationId="{850649CC-B809-EF49-8114-5897C47C037F}"/>
          </ac:picMkLst>
        </pc:picChg>
        <pc:picChg chg="mod">
          <ac:chgData name="Patrick Gamble" userId="1c65f7c6-a0a1-4edd-8592-ad0039276218" providerId="ADAL" clId="{789C32C2-BA5E-9147-BB7F-82C8AC2FD53E}" dt="2021-02-26T18:20:41.978" v="125" actId="1038"/>
          <ac:picMkLst>
            <pc:docMk/>
            <pc:sldMk cId="2296382115" sldId="259"/>
            <ac:picMk id="11" creationId="{72A51385-3A0B-7D4A-8680-559170DA9D8E}"/>
          </ac:picMkLst>
        </pc:picChg>
        <pc:picChg chg="add del mod">
          <ac:chgData name="Patrick Gamble" userId="1c65f7c6-a0a1-4edd-8592-ad0039276218" providerId="ADAL" clId="{789C32C2-BA5E-9147-BB7F-82C8AC2FD53E}" dt="2021-02-26T18:17:46.606" v="94" actId="478"/>
          <ac:picMkLst>
            <pc:docMk/>
            <pc:sldMk cId="2296382115" sldId="259"/>
            <ac:picMk id="33" creationId="{FC32D091-06D2-8A45-A39F-EF465959F6AD}"/>
          </ac:picMkLst>
        </pc:picChg>
      </pc:sldChg>
      <pc:sldMasterChg chg="modSp modSldLayout">
        <pc:chgData name="Patrick Gamble" userId="1c65f7c6-a0a1-4edd-8592-ad0039276218" providerId="ADAL" clId="{789C32C2-BA5E-9147-BB7F-82C8AC2FD53E}" dt="2021-02-26T18:05:43.705" v="0"/>
        <pc:sldMasterMkLst>
          <pc:docMk/>
          <pc:sldMasterMk cId="70251632" sldId="2147483648"/>
        </pc:sldMasterMkLst>
        <pc:spChg chg="mod">
          <ac:chgData name="Patrick Gamble" userId="1c65f7c6-a0a1-4edd-8592-ad0039276218" providerId="ADAL" clId="{789C32C2-BA5E-9147-BB7F-82C8AC2FD53E}" dt="2021-02-26T18:05:43.705" v="0"/>
          <ac:spMkLst>
            <pc:docMk/>
            <pc:sldMasterMk cId="70251632" sldId="2147483648"/>
            <ac:spMk id="2" creationId="{3451641F-10CB-5348-8535-491B65E62750}"/>
          </ac:spMkLst>
        </pc:spChg>
        <pc:spChg chg="mod">
          <ac:chgData name="Patrick Gamble" userId="1c65f7c6-a0a1-4edd-8592-ad0039276218" providerId="ADAL" clId="{789C32C2-BA5E-9147-BB7F-82C8AC2FD53E}" dt="2021-02-26T18:05:43.705" v="0"/>
          <ac:spMkLst>
            <pc:docMk/>
            <pc:sldMasterMk cId="70251632" sldId="2147483648"/>
            <ac:spMk id="3" creationId="{DD044341-EA6A-7949-A6CC-87E2CAB95B7D}"/>
          </ac:spMkLst>
        </pc:spChg>
        <pc:spChg chg="mod">
          <ac:chgData name="Patrick Gamble" userId="1c65f7c6-a0a1-4edd-8592-ad0039276218" providerId="ADAL" clId="{789C32C2-BA5E-9147-BB7F-82C8AC2FD53E}" dt="2021-02-26T18:05:43.705" v="0"/>
          <ac:spMkLst>
            <pc:docMk/>
            <pc:sldMasterMk cId="70251632" sldId="2147483648"/>
            <ac:spMk id="4" creationId="{46621F1B-9F98-1C47-A436-21876FEC4F6A}"/>
          </ac:spMkLst>
        </pc:spChg>
        <pc:spChg chg="mod">
          <ac:chgData name="Patrick Gamble" userId="1c65f7c6-a0a1-4edd-8592-ad0039276218" providerId="ADAL" clId="{789C32C2-BA5E-9147-BB7F-82C8AC2FD53E}" dt="2021-02-26T18:05:43.705" v="0"/>
          <ac:spMkLst>
            <pc:docMk/>
            <pc:sldMasterMk cId="70251632" sldId="2147483648"/>
            <ac:spMk id="5" creationId="{E0ECF5EA-374B-A543-BE0E-1B7055E0E8AB}"/>
          </ac:spMkLst>
        </pc:spChg>
        <pc:spChg chg="mod">
          <ac:chgData name="Patrick Gamble" userId="1c65f7c6-a0a1-4edd-8592-ad0039276218" providerId="ADAL" clId="{789C32C2-BA5E-9147-BB7F-82C8AC2FD53E}" dt="2021-02-26T18:05:43.705" v="0"/>
          <ac:spMkLst>
            <pc:docMk/>
            <pc:sldMasterMk cId="70251632" sldId="2147483648"/>
            <ac:spMk id="6" creationId="{22DA4BD3-1E1E-BD47-87E3-0F8F44E51C0D}"/>
          </ac:spMkLst>
        </pc:spChg>
        <pc:sldLayoutChg chg="modSp">
          <pc:chgData name="Patrick Gamble" userId="1c65f7c6-a0a1-4edd-8592-ad0039276218" providerId="ADAL" clId="{789C32C2-BA5E-9147-BB7F-82C8AC2FD53E}" dt="2021-02-26T18:05:43.705" v="0"/>
          <pc:sldLayoutMkLst>
            <pc:docMk/>
            <pc:sldMasterMk cId="70251632" sldId="2147483648"/>
            <pc:sldLayoutMk cId="3673079017" sldId="2147483649"/>
          </pc:sldLayoutMkLst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3673079017" sldId="2147483649"/>
              <ac:spMk id="2" creationId="{7C2D56C3-CDE5-574C-A779-3456681A55A9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3673079017" sldId="2147483649"/>
              <ac:spMk id="3" creationId="{994A71B4-49EF-4949-8183-601630C019B3}"/>
            </ac:spMkLst>
          </pc:spChg>
        </pc:sldLayoutChg>
        <pc:sldLayoutChg chg="modSp">
          <pc:chgData name="Patrick Gamble" userId="1c65f7c6-a0a1-4edd-8592-ad0039276218" providerId="ADAL" clId="{789C32C2-BA5E-9147-BB7F-82C8AC2FD53E}" dt="2021-02-26T18:05:43.705" v="0"/>
          <pc:sldLayoutMkLst>
            <pc:docMk/>
            <pc:sldMasterMk cId="70251632" sldId="2147483648"/>
            <pc:sldLayoutMk cId="474854055" sldId="2147483651"/>
          </pc:sldLayoutMkLst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474854055" sldId="2147483651"/>
              <ac:spMk id="2" creationId="{16D442DA-F65A-9F46-AB59-257EA82ED041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474854055" sldId="2147483651"/>
              <ac:spMk id="3" creationId="{98E14AEF-FEFB-2949-BA99-541AE0DABEA0}"/>
            </ac:spMkLst>
          </pc:spChg>
        </pc:sldLayoutChg>
        <pc:sldLayoutChg chg="modSp">
          <pc:chgData name="Patrick Gamble" userId="1c65f7c6-a0a1-4edd-8592-ad0039276218" providerId="ADAL" clId="{789C32C2-BA5E-9147-BB7F-82C8AC2FD53E}" dt="2021-02-26T18:05:43.705" v="0"/>
          <pc:sldLayoutMkLst>
            <pc:docMk/>
            <pc:sldMasterMk cId="70251632" sldId="2147483648"/>
            <pc:sldLayoutMk cId="3005116782" sldId="2147483652"/>
          </pc:sldLayoutMkLst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3005116782" sldId="2147483652"/>
              <ac:spMk id="3" creationId="{D241DB45-82A8-6144-944B-64648E959A14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3005116782" sldId="2147483652"/>
              <ac:spMk id="4" creationId="{E59D18E9-4DA1-2E4C-A74E-1D4954DE3E10}"/>
            </ac:spMkLst>
          </pc:spChg>
        </pc:sldLayoutChg>
        <pc:sldLayoutChg chg="modSp">
          <pc:chgData name="Patrick Gamble" userId="1c65f7c6-a0a1-4edd-8592-ad0039276218" providerId="ADAL" clId="{789C32C2-BA5E-9147-BB7F-82C8AC2FD53E}" dt="2021-02-26T18:05:43.705" v="0"/>
          <pc:sldLayoutMkLst>
            <pc:docMk/>
            <pc:sldMasterMk cId="70251632" sldId="2147483648"/>
            <pc:sldLayoutMk cId="386679944" sldId="2147483653"/>
          </pc:sldLayoutMkLst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386679944" sldId="2147483653"/>
              <ac:spMk id="2" creationId="{1CFB9A13-A141-B04E-8782-7E59D527832C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386679944" sldId="2147483653"/>
              <ac:spMk id="3" creationId="{A2F3FE49-A164-D045-83BF-1D56388BBCE2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386679944" sldId="2147483653"/>
              <ac:spMk id="4" creationId="{9690A68D-1A12-C949-8AF0-20B8A4022404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386679944" sldId="2147483653"/>
              <ac:spMk id="5" creationId="{6A579860-77C4-674A-9A9B-642A2B288FE8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386679944" sldId="2147483653"/>
              <ac:spMk id="6" creationId="{7B883CA6-D13B-2843-B4B4-8243538C3685}"/>
            </ac:spMkLst>
          </pc:spChg>
        </pc:sldLayoutChg>
        <pc:sldLayoutChg chg="modSp">
          <pc:chgData name="Patrick Gamble" userId="1c65f7c6-a0a1-4edd-8592-ad0039276218" providerId="ADAL" clId="{789C32C2-BA5E-9147-BB7F-82C8AC2FD53E}" dt="2021-02-26T18:05:43.705" v="0"/>
          <pc:sldLayoutMkLst>
            <pc:docMk/>
            <pc:sldMasterMk cId="70251632" sldId="2147483648"/>
            <pc:sldLayoutMk cId="2681611318" sldId="2147483656"/>
          </pc:sldLayoutMkLst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2681611318" sldId="2147483656"/>
              <ac:spMk id="2" creationId="{BE774CD8-0893-FE43-B174-1BF8F9297480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2681611318" sldId="2147483656"/>
              <ac:spMk id="3" creationId="{EA5DFD0A-AA29-2640-8F59-58AE93BEC63B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2681611318" sldId="2147483656"/>
              <ac:spMk id="4" creationId="{B1E0A36F-D7E3-B948-9DE7-F86E027CF591}"/>
            </ac:spMkLst>
          </pc:spChg>
        </pc:sldLayoutChg>
        <pc:sldLayoutChg chg="modSp">
          <pc:chgData name="Patrick Gamble" userId="1c65f7c6-a0a1-4edd-8592-ad0039276218" providerId="ADAL" clId="{789C32C2-BA5E-9147-BB7F-82C8AC2FD53E}" dt="2021-02-26T18:05:43.705" v="0"/>
          <pc:sldLayoutMkLst>
            <pc:docMk/>
            <pc:sldMasterMk cId="70251632" sldId="2147483648"/>
            <pc:sldLayoutMk cId="1309597571" sldId="2147483657"/>
          </pc:sldLayoutMkLst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1309597571" sldId="2147483657"/>
              <ac:spMk id="2" creationId="{E655D49C-60E9-8249-B4C7-281375EB172E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1309597571" sldId="2147483657"/>
              <ac:spMk id="3" creationId="{4200D7B4-E9B0-F74C-8465-F3A2655F049F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1309597571" sldId="2147483657"/>
              <ac:spMk id="4" creationId="{620CB3D9-80CA-6F49-8614-B5FF95BCB67D}"/>
            </ac:spMkLst>
          </pc:spChg>
        </pc:sldLayoutChg>
        <pc:sldLayoutChg chg="modSp">
          <pc:chgData name="Patrick Gamble" userId="1c65f7c6-a0a1-4edd-8592-ad0039276218" providerId="ADAL" clId="{789C32C2-BA5E-9147-BB7F-82C8AC2FD53E}" dt="2021-02-26T18:05:43.705" v="0"/>
          <pc:sldLayoutMkLst>
            <pc:docMk/>
            <pc:sldMasterMk cId="70251632" sldId="2147483648"/>
            <pc:sldLayoutMk cId="2951059607" sldId="2147483659"/>
          </pc:sldLayoutMkLst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2951059607" sldId="2147483659"/>
              <ac:spMk id="2" creationId="{3A2AE239-289D-CA43-AA69-61A6A21C6E14}"/>
            </ac:spMkLst>
          </pc:spChg>
          <pc:spChg chg="mod">
            <ac:chgData name="Patrick Gamble" userId="1c65f7c6-a0a1-4edd-8592-ad0039276218" providerId="ADAL" clId="{789C32C2-BA5E-9147-BB7F-82C8AC2FD53E}" dt="2021-02-26T18:05:43.705" v="0"/>
            <ac:spMkLst>
              <pc:docMk/>
              <pc:sldMasterMk cId="70251632" sldId="2147483648"/>
              <pc:sldLayoutMk cId="2951059607" sldId="2147483659"/>
              <ac:spMk id="3" creationId="{58990685-2896-A84E-BD91-D7378E3111E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8FC8-AC18-154E-87B6-CDA551B96BAE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9059D-2629-8546-A36B-382B651F0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1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964CC-56A1-5E4A-B6BC-66D6EBAF33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0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964CC-56A1-5E4A-B6BC-66D6EBAF33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7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2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3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2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6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4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9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7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20AB-C894-514D-A3A2-6CC50A73FE38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2F8FF-C8EE-8F4B-879E-E540DCC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2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0649CC-B809-EF49-8114-5897C47C0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1401" y="2"/>
            <a:ext cx="3022599" cy="68579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634850-E842-4651-A77A-B7DAA84E9798}"/>
              </a:ext>
            </a:extLst>
          </p:cNvPr>
          <p:cNvSpPr txBox="1"/>
          <p:nvPr/>
        </p:nvSpPr>
        <p:spPr>
          <a:xfrm>
            <a:off x="371344" y="271720"/>
            <a:ext cx="3084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Franklin Gothic Demi Cond" panose="020B0706030402020204" pitchFamily="34" charset="0"/>
              </a:rPr>
              <a:t>Troop XXXX Contacts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41EEEF-6967-F44F-9EC6-EE4BD8FCDA1E}"/>
              </a:ext>
            </a:extLst>
          </p:cNvPr>
          <p:cNvSpPr txBox="1"/>
          <p:nvPr/>
        </p:nvSpPr>
        <p:spPr>
          <a:xfrm>
            <a:off x="4676498" y="5380243"/>
            <a:ext cx="36945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latin typeface="Franklin Gothic Demi Cond" panose="020B0706030402020204" pitchFamily="34" charset="0"/>
              </a:rPr>
              <a:t>Thank you </a:t>
            </a:r>
          </a:p>
          <a:p>
            <a:pPr algn="ctr"/>
            <a:r>
              <a:rPr lang="en-US" sz="2100" dirty="0">
                <a:latin typeface="Franklin Gothic Demi Cond" panose="020B0706030402020204" pitchFamily="34" charset="0"/>
              </a:rPr>
              <a:t>for joining!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9A6266-BBAD-1049-81B5-682D72A8DC00}"/>
              </a:ext>
            </a:extLst>
          </p:cNvPr>
          <p:cNvSpPr txBox="1"/>
          <p:nvPr/>
        </p:nvSpPr>
        <p:spPr>
          <a:xfrm>
            <a:off x="371343" y="855771"/>
            <a:ext cx="3884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Franklin Gothic Demi Cond" panose="020B0706030402020204" pitchFamily="34" charset="0"/>
              </a:rPr>
              <a:t>Scoutmaster _________________________ 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500" dirty="0">
                <a:latin typeface="Franklin Gothic Demi Cond" panose="020B0706030402020204" pitchFamily="34" charset="0"/>
              </a:rPr>
              <a:t>(___) ____-______  123abc@domain.org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200" dirty="0">
                <a:latin typeface="Franklin Gothic Demi Cond" panose="020B0706030402020204" pitchFamily="34" charset="0"/>
              </a:rPr>
              <a:t>Adult leader who guides Scouts</a:t>
            </a:r>
            <a:endParaRPr lang="en-US" sz="1500" dirty="0">
              <a:latin typeface="Franklin Gothic Demi Cond" panose="020B0706030402020204" pitchFamily="34" charset="0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72A51385-3A0B-7D4A-8680-559170DA9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5326" y="258820"/>
            <a:ext cx="1728109" cy="149769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D1E487D-C070-E94F-89C9-332D44506314}"/>
              </a:ext>
            </a:extLst>
          </p:cNvPr>
          <p:cNvSpPr txBox="1"/>
          <p:nvPr/>
        </p:nvSpPr>
        <p:spPr>
          <a:xfrm>
            <a:off x="5029068" y="1918666"/>
            <a:ext cx="3084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latin typeface="Franklin Gothic Demi Cond" panose="020B0706030402020204" pitchFamily="34" charset="0"/>
              </a:rPr>
              <a:t>Welcome to Troop</a:t>
            </a:r>
          </a:p>
          <a:p>
            <a:pPr algn="ctr"/>
            <a:r>
              <a:rPr lang="en-US" sz="2700" dirty="0">
                <a:latin typeface="Franklin Gothic Demi Cond" panose="020B0706030402020204" pitchFamily="34" charset="0"/>
              </a:rPr>
              <a:t>XXXX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E48680-FCE7-5244-B31D-2A7CC1DDAEEF}"/>
              </a:ext>
            </a:extLst>
          </p:cNvPr>
          <p:cNvSpPr txBox="1"/>
          <p:nvPr/>
        </p:nvSpPr>
        <p:spPr>
          <a:xfrm>
            <a:off x="364640" y="1815258"/>
            <a:ext cx="3884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Franklin Gothic Demi Cond" panose="020B0706030402020204" pitchFamily="34" charset="0"/>
              </a:rPr>
              <a:t>Senior Patrol Leader ____________________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500" dirty="0">
                <a:latin typeface="Franklin Gothic Demi Cond" panose="020B0706030402020204" pitchFamily="34" charset="0"/>
              </a:rPr>
              <a:t>(___) ____-______  123abc@domain.org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200" dirty="0">
                <a:latin typeface="Franklin Gothic Demi Cond" panose="020B0706030402020204" pitchFamily="34" charset="0"/>
              </a:rPr>
              <a:t>Youth leader who leads Scouts</a:t>
            </a:r>
            <a:endParaRPr lang="en-US" sz="1500" dirty="0">
              <a:latin typeface="Franklin Gothic Demi Cond" panose="020B07060304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9474C40-8BA1-BC4B-9127-FD14AE416BE0}"/>
              </a:ext>
            </a:extLst>
          </p:cNvPr>
          <p:cNvSpPr txBox="1"/>
          <p:nvPr/>
        </p:nvSpPr>
        <p:spPr>
          <a:xfrm>
            <a:off x="371343" y="2774745"/>
            <a:ext cx="3884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Franklin Gothic Demi Cond" panose="020B0706030402020204" pitchFamily="34" charset="0"/>
              </a:rPr>
              <a:t>Committee Chair _______________________ 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500" dirty="0">
                <a:latin typeface="Franklin Gothic Demi Cond" panose="020B0706030402020204" pitchFamily="34" charset="0"/>
              </a:rPr>
              <a:t>(___) ____-______  123abc@domain.org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200" dirty="0">
                <a:latin typeface="Franklin Gothic Demi Cond" panose="020B0706030402020204" pitchFamily="34" charset="0"/>
              </a:rPr>
              <a:t>Adult leader who manages organizing committee</a:t>
            </a:r>
            <a:endParaRPr lang="en-US" sz="1500" dirty="0">
              <a:latin typeface="Franklin Gothic Demi Cond" panose="020B07060304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48745D-40E3-5B4C-80B2-E121D7073E95}"/>
              </a:ext>
            </a:extLst>
          </p:cNvPr>
          <p:cNvSpPr txBox="1"/>
          <p:nvPr/>
        </p:nvSpPr>
        <p:spPr>
          <a:xfrm>
            <a:off x="364638" y="3734232"/>
            <a:ext cx="3884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Franklin Gothic Demi Cond" panose="020B0706030402020204" pitchFamily="34" charset="0"/>
              </a:rPr>
              <a:t>Outdoor Chair ___________________ 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500" dirty="0">
                <a:latin typeface="Franklin Gothic Demi Cond" panose="020B0706030402020204" pitchFamily="34" charset="0"/>
              </a:rPr>
              <a:t>(___) ____-______  123abc@domain.org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200" dirty="0">
                <a:latin typeface="Franklin Gothic Demi Cond" panose="020B0706030402020204" pitchFamily="34" charset="0"/>
              </a:rPr>
              <a:t>Adult leader who sets up camping activities</a:t>
            </a:r>
            <a:endParaRPr lang="en-US" sz="1500" dirty="0">
              <a:latin typeface="Franklin Gothic Demi Cond" panose="020B07060304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367AAF-BCE8-E046-B778-5F55451D935E}"/>
              </a:ext>
            </a:extLst>
          </p:cNvPr>
          <p:cNvSpPr txBox="1"/>
          <p:nvPr/>
        </p:nvSpPr>
        <p:spPr>
          <a:xfrm>
            <a:off x="364636" y="4699143"/>
            <a:ext cx="3884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Franklin Gothic Demi Cond" panose="020B0706030402020204" pitchFamily="34" charset="0"/>
              </a:rPr>
              <a:t>Advancement Chair ___________________ 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500" dirty="0">
                <a:latin typeface="Franklin Gothic Demi Cond" panose="020B0706030402020204" pitchFamily="34" charset="0"/>
              </a:rPr>
              <a:t>(___) ____-______  123abc@domain.org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200" dirty="0">
                <a:latin typeface="Franklin Gothic Demi Cond" panose="020B0706030402020204" pitchFamily="34" charset="0"/>
              </a:rPr>
              <a:t>Adult leader who manages all the badges</a:t>
            </a:r>
            <a:endParaRPr lang="en-US" sz="1500" dirty="0">
              <a:latin typeface="Franklin Gothic Demi Cond" panose="020B07060304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2CF65F-7628-1746-840C-90A205366856}"/>
              </a:ext>
            </a:extLst>
          </p:cNvPr>
          <p:cNvSpPr txBox="1"/>
          <p:nvPr/>
        </p:nvSpPr>
        <p:spPr>
          <a:xfrm>
            <a:off x="364636" y="5726916"/>
            <a:ext cx="3884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Franklin Gothic Demi Cond" panose="020B0706030402020204" pitchFamily="34" charset="0"/>
              </a:rPr>
              <a:t>Summer Camp Chair ___________________ 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500" dirty="0">
                <a:latin typeface="Franklin Gothic Demi Cond" panose="020B0706030402020204" pitchFamily="34" charset="0"/>
              </a:rPr>
              <a:t>(___) ____-______  123abc@domain.org</a:t>
            </a:r>
            <a:br>
              <a:rPr lang="en-US" sz="1500" dirty="0">
                <a:latin typeface="Franklin Gothic Demi Cond" panose="020B0706030402020204" pitchFamily="34" charset="0"/>
              </a:rPr>
            </a:br>
            <a:r>
              <a:rPr lang="en-US" sz="1200" dirty="0">
                <a:latin typeface="Franklin Gothic Demi Cond" panose="020B0706030402020204" pitchFamily="34" charset="0"/>
              </a:rPr>
              <a:t>Adult leader who sets up week-long summer camping</a:t>
            </a:r>
            <a:endParaRPr lang="en-US" sz="1500" dirty="0">
              <a:latin typeface="Franklin Gothic Demi Cond" panose="020B07060304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7918AD7-044D-4241-815A-528791976290}"/>
              </a:ext>
            </a:extLst>
          </p:cNvPr>
          <p:cNvSpPr txBox="1"/>
          <p:nvPr/>
        </p:nvSpPr>
        <p:spPr>
          <a:xfrm>
            <a:off x="5318030" y="3000342"/>
            <a:ext cx="2458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Franklin Gothic Demi Cond" panose="020B0706030402020204" pitchFamily="34" charset="0"/>
              </a:rPr>
              <a:t>My Scout Troop meets @ </a:t>
            </a:r>
          </a:p>
          <a:p>
            <a:pPr algn="ctr"/>
            <a:endParaRPr lang="en-US" dirty="0">
              <a:latin typeface="Franklin Gothic Demi Cond" panose="020B0706030402020204" pitchFamily="34" charset="0"/>
            </a:endParaRPr>
          </a:p>
          <a:p>
            <a:pPr algn="ctr"/>
            <a:r>
              <a:rPr lang="en-US" dirty="0">
                <a:latin typeface="Franklin Gothic Demi Cond" panose="020B0706030402020204" pitchFamily="34" charset="0"/>
              </a:rPr>
              <a:t>___________________ </a:t>
            </a:r>
          </a:p>
          <a:p>
            <a:pPr algn="ctr"/>
            <a:endParaRPr lang="en-US" dirty="0">
              <a:latin typeface="Franklin Gothic Demi Cond" panose="020B0706030402020204" pitchFamily="34" charset="0"/>
            </a:endParaRPr>
          </a:p>
          <a:p>
            <a:pPr algn="ctr"/>
            <a:r>
              <a:rPr lang="en-US" dirty="0">
                <a:latin typeface="Franklin Gothic Demi Cond" panose="020B0706030402020204" pitchFamily="34" charset="0"/>
              </a:rPr>
              <a:t>weekly on ___________ </a:t>
            </a:r>
          </a:p>
          <a:p>
            <a:pPr algn="ctr"/>
            <a:endParaRPr lang="en-US" dirty="0">
              <a:latin typeface="Franklin Gothic Demi Cond" panose="020B0706030402020204" pitchFamily="34" charset="0"/>
            </a:endParaRPr>
          </a:p>
          <a:p>
            <a:pPr algn="ctr"/>
            <a:r>
              <a:rPr lang="en-US" dirty="0">
                <a:latin typeface="Franklin Gothic Demi Cond" panose="020B0706030402020204" pitchFamily="34" charset="0"/>
              </a:rPr>
              <a:t>@ ____pm </a:t>
            </a:r>
          </a:p>
        </p:txBody>
      </p:sp>
    </p:spTree>
    <p:extLst>
      <p:ext uri="{BB962C8B-B14F-4D97-AF65-F5344CB8AC3E}">
        <p14:creationId xmlns:p14="http://schemas.microsoft.com/office/powerpoint/2010/main" val="229638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AB8FEBF1-E9EA-7745-BB43-E3ADABE3682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8847" y="0"/>
            <a:ext cx="33147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634850-E842-4651-A77A-B7DAA84E9798}"/>
              </a:ext>
            </a:extLst>
          </p:cNvPr>
          <p:cNvSpPr txBox="1"/>
          <p:nvPr/>
        </p:nvSpPr>
        <p:spPr>
          <a:xfrm>
            <a:off x="246659" y="91934"/>
            <a:ext cx="410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 Cond" panose="020B0706030402020204" pitchFamily="34" charset="0"/>
              </a:rPr>
              <a:t>2020 -2021 Troop XXXX Calendar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51113E-0A15-E242-A44F-2C4C28FDEA31}"/>
              </a:ext>
            </a:extLst>
          </p:cNvPr>
          <p:cNvSpPr txBox="1"/>
          <p:nvPr/>
        </p:nvSpPr>
        <p:spPr>
          <a:xfrm>
            <a:off x="246659" y="553597"/>
            <a:ext cx="2880217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April 2021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Webelos Crossover 4/17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Camp Geronimo Service Project 4/24</a:t>
            </a: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May 2021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Fossil Springs Backpack </a:t>
            </a: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June 2021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Flag Day Celebration 6/14</a:t>
            </a: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July 2021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Summer Camp at Geronimo 7/17- 7/24</a:t>
            </a: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1F210B-4C92-6043-83AD-EA2EEF1875F4}"/>
              </a:ext>
            </a:extLst>
          </p:cNvPr>
          <p:cNvSpPr txBox="1"/>
          <p:nvPr/>
        </p:nvSpPr>
        <p:spPr>
          <a:xfrm>
            <a:off x="2982881" y="553599"/>
            <a:ext cx="2532649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August 2021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Fishing at Lake Pleasant  8/14</a:t>
            </a: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September 2021</a:t>
            </a:r>
            <a:br>
              <a:rPr lang="en-US" sz="1350" dirty="0">
                <a:latin typeface="Franklin Gothic Demi Cond" panose="020B0706030402020204" pitchFamily="34" charset="0"/>
              </a:rPr>
            </a:br>
            <a:r>
              <a:rPr lang="en-US" sz="1200" dirty="0">
                <a:latin typeface="Franklin Gothic Demi Cond" panose="020B0706030402020204" pitchFamily="34" charset="0"/>
              </a:rPr>
              <a:t>Labor Day Parade 9/6</a:t>
            </a: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October 2021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Camping at Lockett Meadow 10/9</a:t>
            </a: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endParaRPr lang="en-US" sz="1350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November 2021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Camporee at Camp Raymond 11/13</a:t>
            </a:r>
          </a:p>
          <a:p>
            <a:endParaRPr lang="en-US" sz="1350" dirty="0">
              <a:latin typeface="Franklin Gothic Demi Cond" panose="020B07060304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41EEEF-6967-F44F-9EC6-EE4BD8FCDA1E}"/>
              </a:ext>
            </a:extLst>
          </p:cNvPr>
          <p:cNvSpPr txBox="1"/>
          <p:nvPr/>
        </p:nvSpPr>
        <p:spPr>
          <a:xfrm>
            <a:off x="4393680" y="138530"/>
            <a:ext cx="36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Outdoor Activities and Civic Events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357779-887D-C54E-9D39-E41100403CFC}"/>
              </a:ext>
            </a:extLst>
          </p:cNvPr>
          <p:cNvSpPr/>
          <p:nvPr/>
        </p:nvSpPr>
        <p:spPr>
          <a:xfrm>
            <a:off x="5592538" y="553599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December  2021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Toy Drive for Toys for Tots 12/4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Troop Holiday Party Cake Walk  12/11</a:t>
            </a:r>
          </a:p>
          <a:p>
            <a:endParaRPr lang="en-US" sz="1200" dirty="0">
              <a:latin typeface="Franklin Gothic Demi Cond" panose="020B0706030402020204" pitchFamily="34" charset="0"/>
            </a:endParaRPr>
          </a:p>
          <a:p>
            <a:endParaRPr lang="en-US" sz="1200" dirty="0">
              <a:latin typeface="Franklin Gothic Demi Cond" panose="020B0706030402020204" pitchFamily="34" charset="0"/>
            </a:endParaRPr>
          </a:p>
          <a:p>
            <a:endParaRPr lang="en-US" sz="1200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January  2022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Merit Badge Clinic 1/15</a:t>
            </a:r>
          </a:p>
          <a:p>
            <a:endParaRPr lang="en-US" sz="1200" dirty="0">
              <a:latin typeface="Franklin Gothic Demi Cond" panose="020B0706030402020204" pitchFamily="34" charset="0"/>
            </a:endParaRPr>
          </a:p>
          <a:p>
            <a:endParaRPr lang="en-US" sz="1200" dirty="0">
              <a:latin typeface="Franklin Gothic Demi Cond" panose="020B0706030402020204" pitchFamily="34" charset="0"/>
            </a:endParaRPr>
          </a:p>
          <a:p>
            <a:endParaRPr lang="en-US" sz="1200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February 2022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Springs Hike 2/12</a:t>
            </a:r>
          </a:p>
          <a:p>
            <a:endParaRPr lang="en-US" sz="1200" dirty="0">
              <a:latin typeface="Franklin Gothic Demi Cond" panose="020B0706030402020204" pitchFamily="34" charset="0"/>
            </a:endParaRPr>
          </a:p>
          <a:p>
            <a:endParaRPr lang="en-US" sz="1200" dirty="0">
              <a:latin typeface="Franklin Gothic Demi Cond" panose="020B0706030402020204" pitchFamily="34" charset="0"/>
            </a:endParaRPr>
          </a:p>
          <a:p>
            <a:endParaRPr lang="en-US" sz="1200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March  2022</a:t>
            </a:r>
          </a:p>
          <a:p>
            <a:r>
              <a:rPr lang="en-US" sz="1200" dirty="0">
                <a:latin typeface="Franklin Gothic Demi Cond" panose="020B0706030402020204" pitchFamily="34" charset="0"/>
              </a:rPr>
              <a:t>Shooting Sports 3/26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4254C9B-0B16-0845-8D9B-B1BAC31B3FB3}"/>
              </a:ext>
            </a:extLst>
          </p:cNvPr>
          <p:cNvCxnSpPr/>
          <p:nvPr/>
        </p:nvCxnSpPr>
        <p:spPr>
          <a:xfrm>
            <a:off x="246659" y="553599"/>
            <a:ext cx="7475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8AE3328-1A99-1348-B535-22D9F9D090D3}"/>
              </a:ext>
            </a:extLst>
          </p:cNvPr>
          <p:cNvSpPr txBox="1"/>
          <p:nvPr/>
        </p:nvSpPr>
        <p:spPr>
          <a:xfrm>
            <a:off x="349372" y="5123682"/>
            <a:ext cx="7136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Demi Cond" panose="020B0706030402020204" pitchFamily="34" charset="0"/>
              </a:rPr>
              <a:t>Scouts are expected to participate in Outdoor and Civic Activities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Demi Cond" panose="020B0706030402020204" pitchFamily="34" charset="0"/>
              </a:rPr>
              <a:t>Each parent/family should have a job in the Troop to make our troop run better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Demi Cond" panose="020B0706030402020204" pitchFamily="34" charset="0"/>
              </a:rPr>
              <a:t>Field Uniform information is available at the Mesa Scout Shop (480) 926-3045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Demi Cond" panose="020B0706030402020204" pitchFamily="34" charset="0"/>
              </a:rPr>
              <a:t>Class B Uniform T-Shirts are available for purchase at Troop Meetings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Demi Cond" panose="020B0706030402020204" pitchFamily="34" charset="0"/>
              </a:rPr>
              <a:t>Plan to do fundraisers to help your Scout go to Camp Geronimo</a:t>
            </a:r>
          </a:p>
        </p:txBody>
      </p:sp>
    </p:spTree>
    <p:extLst>
      <p:ext uri="{BB962C8B-B14F-4D97-AF65-F5344CB8AC3E}">
        <p14:creationId xmlns:p14="http://schemas.microsoft.com/office/powerpoint/2010/main" val="3187531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1F1936639384E9C47555245597D9A" ma:contentTypeVersion="4" ma:contentTypeDescription="Create a new document." ma:contentTypeScope="" ma:versionID="a46c48da485c3c0cf2c23cb497d18a9f">
  <xsd:schema xmlns:xsd="http://www.w3.org/2001/XMLSchema" xmlns:xs="http://www.w3.org/2001/XMLSchema" xmlns:p="http://schemas.microsoft.com/office/2006/metadata/properties" xmlns:ns2="6759094f-5974-413f-8bc6-2fc166a3d426" targetNamespace="http://schemas.microsoft.com/office/2006/metadata/properties" ma:root="true" ma:fieldsID="82eb23740ca99d3c04e65a3f4868bd22" ns2:_="">
    <xsd:import namespace="6759094f-5974-413f-8bc6-2fc166a3d4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9094f-5974-413f-8bc6-2fc166a3d4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2E396C-7160-4DDA-AC88-3011E4070FAE}"/>
</file>

<file path=customXml/itemProps2.xml><?xml version="1.0" encoding="utf-8"?>
<ds:datastoreItem xmlns:ds="http://schemas.openxmlformats.org/officeDocument/2006/customXml" ds:itemID="{C377BA95-831C-453C-8791-9E9AD5C7BF15}"/>
</file>

<file path=customXml/itemProps3.xml><?xml version="1.0" encoding="utf-8"?>
<ds:datastoreItem xmlns:ds="http://schemas.openxmlformats.org/officeDocument/2006/customXml" ds:itemID="{ABD31D70-5151-4E54-B3A6-D526252B204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300</Words>
  <Application>Microsoft Macintosh PowerPoint</Application>
  <PresentationFormat>On-screen Show (4:3)</PresentationFormat>
  <Paragraphs>79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Demi Cond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Gamble</dc:creator>
  <cp:lastModifiedBy>Patrick Gamble</cp:lastModifiedBy>
  <cp:revision>4</cp:revision>
  <cp:lastPrinted>2021-02-26T18:19:37Z</cp:lastPrinted>
  <dcterms:created xsi:type="dcterms:W3CDTF">2021-02-25T21:31:05Z</dcterms:created>
  <dcterms:modified xsi:type="dcterms:W3CDTF">2021-02-26T18:21:10Z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0x010100DEA1F1936639384E9C47555245597D9A</vt:lpwstr>
  </property>
</Properties>
</file>